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93F5A-B1A7-439F-AC3C-C3578F27A21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128AB4-E4C6-481F-876A-52A6B559E9D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13A975F5-33EF-4716-813B-0E9C9D2965F1}" type="parTrans" cxnId="{008C069D-2C51-4183-9E99-EA5D98902D20}">
      <dgm:prSet/>
      <dgm:spPr/>
      <dgm:t>
        <a:bodyPr/>
        <a:lstStyle/>
        <a:p>
          <a:endParaRPr lang="ru-RU"/>
        </a:p>
      </dgm:t>
    </dgm:pt>
    <dgm:pt modelId="{31A71BDA-B4F8-4778-B416-CBA155C4EECD}" type="sibTrans" cxnId="{008C069D-2C51-4183-9E99-EA5D98902D20}">
      <dgm:prSet/>
      <dgm:spPr/>
      <dgm:t>
        <a:bodyPr/>
        <a:lstStyle/>
        <a:p>
          <a:endParaRPr lang="ru-RU"/>
        </a:p>
      </dgm:t>
    </dgm:pt>
    <dgm:pt modelId="{9E774398-8769-4A73-B2EA-F34AA2FC519C}">
      <dgm:prSet phldrT="[Текст]"/>
      <dgm:spPr/>
      <dgm:t>
        <a:bodyPr/>
        <a:lstStyle/>
        <a:p>
          <a:r>
            <a:rPr lang="ru-RU" dirty="0"/>
            <a:t>законность</a:t>
          </a:r>
        </a:p>
      </dgm:t>
    </dgm:pt>
    <dgm:pt modelId="{DA1B38D5-371D-4AE7-8FBE-0FF295C33CF0}" type="parTrans" cxnId="{7FB9B5C5-40C2-440F-8DAF-E27DC094AE40}">
      <dgm:prSet/>
      <dgm:spPr/>
      <dgm:t>
        <a:bodyPr/>
        <a:lstStyle/>
        <a:p>
          <a:endParaRPr lang="ru-RU"/>
        </a:p>
      </dgm:t>
    </dgm:pt>
    <dgm:pt modelId="{5C0C439C-BC07-4247-A1A9-663E9C704FA7}" type="sibTrans" cxnId="{7FB9B5C5-40C2-440F-8DAF-E27DC094AE40}">
      <dgm:prSet/>
      <dgm:spPr/>
      <dgm:t>
        <a:bodyPr/>
        <a:lstStyle/>
        <a:p>
          <a:endParaRPr lang="ru-RU"/>
        </a:p>
      </dgm:t>
    </dgm:pt>
    <dgm:pt modelId="{BAC9FB70-E5CC-44AF-8875-B35884699A29}">
      <dgm:prSet phldrT="[Текст]"/>
      <dgm:spPr/>
      <dgm:t>
        <a:bodyPr/>
        <a:lstStyle/>
        <a:p>
          <a:r>
            <a:rPr lang="ru-RU" dirty="0"/>
            <a:t>объективность</a:t>
          </a:r>
        </a:p>
      </dgm:t>
    </dgm:pt>
    <dgm:pt modelId="{567725E8-27FB-464D-90E6-DECE307CA669}" type="parTrans" cxnId="{A7E72EC6-2AE9-4B08-A86D-5C0A5566E82E}">
      <dgm:prSet/>
      <dgm:spPr/>
      <dgm:t>
        <a:bodyPr/>
        <a:lstStyle/>
        <a:p>
          <a:endParaRPr lang="ru-RU"/>
        </a:p>
      </dgm:t>
    </dgm:pt>
    <dgm:pt modelId="{4988F47F-7B16-4526-B45B-76269DA4AC76}" type="sibTrans" cxnId="{A7E72EC6-2AE9-4B08-A86D-5C0A5566E82E}">
      <dgm:prSet/>
      <dgm:spPr/>
      <dgm:t>
        <a:bodyPr/>
        <a:lstStyle/>
        <a:p>
          <a:endParaRPr lang="ru-RU"/>
        </a:p>
      </dgm:t>
    </dgm:pt>
    <dgm:pt modelId="{81166020-CC6D-47C7-B492-A6A0BEB8B37D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C00B7DBC-1B27-450C-90D5-D7BF4C0A9FEE}" type="parTrans" cxnId="{024EF3DB-9599-4B7B-B9EB-D5FDD8ED2B57}">
      <dgm:prSet/>
      <dgm:spPr/>
      <dgm:t>
        <a:bodyPr/>
        <a:lstStyle/>
        <a:p>
          <a:endParaRPr lang="ru-RU"/>
        </a:p>
      </dgm:t>
    </dgm:pt>
    <dgm:pt modelId="{F59904C2-4F7D-4701-A476-3EEC046E21F4}" type="sibTrans" cxnId="{024EF3DB-9599-4B7B-B9EB-D5FDD8ED2B57}">
      <dgm:prSet/>
      <dgm:spPr/>
      <dgm:t>
        <a:bodyPr/>
        <a:lstStyle/>
        <a:p>
          <a:endParaRPr lang="ru-RU"/>
        </a:p>
      </dgm:t>
    </dgm:pt>
    <dgm:pt modelId="{7749144C-9531-4C9F-AAF1-7D9A7CBBB261}">
      <dgm:prSet phldrT="[Текст]"/>
      <dgm:spPr/>
      <dgm:t>
        <a:bodyPr/>
        <a:lstStyle/>
        <a:p>
          <a:r>
            <a:rPr lang="ru-RU" dirty="0"/>
            <a:t>независимость</a:t>
          </a:r>
        </a:p>
      </dgm:t>
    </dgm:pt>
    <dgm:pt modelId="{517315CF-2DA7-4660-98D7-6E06CA7F0B3D}" type="parTrans" cxnId="{9FF89E38-B1A2-437D-A2C2-AF6245E888AA}">
      <dgm:prSet/>
      <dgm:spPr/>
      <dgm:t>
        <a:bodyPr/>
        <a:lstStyle/>
        <a:p>
          <a:endParaRPr lang="ru-RU"/>
        </a:p>
      </dgm:t>
    </dgm:pt>
    <dgm:pt modelId="{59C5E03D-04B4-4D6E-96EF-7F9BA91B8088}" type="sibTrans" cxnId="{9FF89E38-B1A2-437D-A2C2-AF6245E888AA}">
      <dgm:prSet/>
      <dgm:spPr/>
      <dgm:t>
        <a:bodyPr/>
        <a:lstStyle/>
        <a:p>
          <a:endParaRPr lang="ru-RU"/>
        </a:p>
      </dgm:t>
    </dgm:pt>
    <dgm:pt modelId="{D720AF00-B6FE-4BEC-8C28-E93109D3D2FC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26E94005-4C89-4D8E-9EE5-DEAE06841D19}" type="parTrans" cxnId="{2335D3B0-7DC6-4CCA-AEE1-1F45F07F5422}">
      <dgm:prSet/>
      <dgm:spPr/>
      <dgm:t>
        <a:bodyPr/>
        <a:lstStyle/>
        <a:p>
          <a:endParaRPr lang="ru-RU"/>
        </a:p>
      </dgm:t>
    </dgm:pt>
    <dgm:pt modelId="{27AD8305-2D48-4688-A863-5FA035AE85B5}" type="sibTrans" cxnId="{2335D3B0-7DC6-4CCA-AEE1-1F45F07F5422}">
      <dgm:prSet/>
      <dgm:spPr/>
      <dgm:t>
        <a:bodyPr/>
        <a:lstStyle/>
        <a:p>
          <a:endParaRPr lang="ru-RU"/>
        </a:p>
      </dgm:t>
    </dgm:pt>
    <dgm:pt modelId="{0CBA5F6E-35BF-4ACD-9303-3945566D48CE}">
      <dgm:prSet phldrT="[Текст]"/>
      <dgm:spPr/>
      <dgm:t>
        <a:bodyPr/>
        <a:lstStyle/>
        <a:p>
          <a:r>
            <a:rPr lang="ru-RU" dirty="0"/>
            <a:t>взаимоуважение</a:t>
          </a:r>
        </a:p>
      </dgm:t>
    </dgm:pt>
    <dgm:pt modelId="{6827621D-64B6-4EF3-91C2-FF5E115F523F}" type="parTrans" cxnId="{E0DA0AA7-FA3C-47E0-B1AD-210C7A4524E2}">
      <dgm:prSet/>
      <dgm:spPr/>
      <dgm:t>
        <a:bodyPr/>
        <a:lstStyle/>
        <a:p>
          <a:endParaRPr lang="ru-RU"/>
        </a:p>
      </dgm:t>
    </dgm:pt>
    <dgm:pt modelId="{6E2FB12F-92B8-4DC6-9C5F-F8C7A921C016}" type="sibTrans" cxnId="{E0DA0AA7-FA3C-47E0-B1AD-210C7A4524E2}">
      <dgm:prSet/>
      <dgm:spPr/>
      <dgm:t>
        <a:bodyPr/>
        <a:lstStyle/>
        <a:p>
          <a:endParaRPr lang="ru-RU"/>
        </a:p>
      </dgm:t>
    </dgm:pt>
    <dgm:pt modelId="{861977B3-0F14-4EAC-9780-99C654F47351}">
      <dgm:prSet phldrT="[Текст]"/>
      <dgm:spPr/>
      <dgm:t>
        <a:bodyPr/>
        <a:lstStyle/>
        <a:p>
          <a:r>
            <a:rPr lang="ru-RU" dirty="0"/>
            <a:t>компетентность</a:t>
          </a:r>
        </a:p>
      </dgm:t>
    </dgm:pt>
    <dgm:pt modelId="{A649DA9E-84CE-490A-BCAB-8B0527C32081}" type="parTrans" cxnId="{01CF2ED3-4FBF-4952-B8F9-5CAECB85D27E}">
      <dgm:prSet/>
      <dgm:spPr/>
      <dgm:t>
        <a:bodyPr/>
        <a:lstStyle/>
        <a:p>
          <a:endParaRPr lang="ru-RU"/>
        </a:p>
      </dgm:t>
    </dgm:pt>
    <dgm:pt modelId="{A4543764-3A99-4B46-8AAD-4633353C209A}" type="sibTrans" cxnId="{01CF2ED3-4FBF-4952-B8F9-5CAECB85D27E}">
      <dgm:prSet/>
      <dgm:spPr/>
      <dgm:t>
        <a:bodyPr/>
        <a:lstStyle/>
        <a:p>
          <a:endParaRPr lang="ru-RU"/>
        </a:p>
      </dgm:t>
    </dgm:pt>
    <dgm:pt modelId="{BCB27984-30FB-4849-B3EE-1DDC825CFFEC}">
      <dgm:prSet phldrT="[Текст]"/>
      <dgm:spPr/>
      <dgm:t>
        <a:bodyPr/>
        <a:lstStyle/>
        <a:p>
          <a:r>
            <a:rPr lang="ru-RU" dirty="0"/>
            <a:t>справедливость</a:t>
          </a:r>
        </a:p>
      </dgm:t>
    </dgm:pt>
    <dgm:pt modelId="{B196040C-1546-4017-B2CD-D781C06005D0}" type="parTrans" cxnId="{5D3CD33C-C16C-4663-A386-7E6F4896F1F7}">
      <dgm:prSet/>
      <dgm:spPr/>
      <dgm:t>
        <a:bodyPr/>
        <a:lstStyle/>
        <a:p>
          <a:endParaRPr lang="ru-RU"/>
        </a:p>
      </dgm:t>
    </dgm:pt>
    <dgm:pt modelId="{B039F226-CCFA-4A81-907C-5DFFF9D0724B}" type="sibTrans" cxnId="{5D3CD33C-C16C-4663-A386-7E6F4896F1F7}">
      <dgm:prSet/>
      <dgm:spPr/>
      <dgm:t>
        <a:bodyPr/>
        <a:lstStyle/>
        <a:p>
          <a:endParaRPr lang="ru-RU"/>
        </a:p>
      </dgm:t>
    </dgm:pt>
    <dgm:pt modelId="{97D7A0EC-B047-4594-96C2-A44D0D2D3B85}">
      <dgm:prSet phldrT="[Текст]"/>
      <dgm:spPr/>
      <dgm:t>
        <a:bodyPr/>
        <a:lstStyle/>
        <a:p>
          <a:r>
            <a:rPr lang="ru-RU" dirty="0"/>
            <a:t>профессионализм</a:t>
          </a:r>
        </a:p>
      </dgm:t>
    </dgm:pt>
    <dgm:pt modelId="{11244296-E68A-4D19-AAAD-D7852BE89DFE}" type="parTrans" cxnId="{63F9E60E-AC0A-4553-83F8-761A6E79EE85}">
      <dgm:prSet/>
      <dgm:spPr/>
      <dgm:t>
        <a:bodyPr/>
        <a:lstStyle/>
        <a:p>
          <a:endParaRPr lang="ru-RU"/>
        </a:p>
      </dgm:t>
    </dgm:pt>
    <dgm:pt modelId="{60DEFF16-E96F-498A-93D2-EBC317D4A378}" type="sibTrans" cxnId="{63F9E60E-AC0A-4553-83F8-761A6E79EE85}">
      <dgm:prSet/>
      <dgm:spPr/>
      <dgm:t>
        <a:bodyPr/>
        <a:lstStyle/>
        <a:p>
          <a:endParaRPr lang="ru-RU"/>
        </a:p>
      </dgm:t>
    </dgm:pt>
    <dgm:pt modelId="{0B27EDD4-234F-4CB6-AD74-A3431DB61B51}">
      <dgm:prSet phldrT="[Текст]"/>
      <dgm:spPr/>
      <dgm:t>
        <a:bodyPr/>
        <a:lstStyle/>
        <a:p>
          <a:r>
            <a:rPr lang="ru-RU" dirty="0"/>
            <a:t>конфиденциальность</a:t>
          </a:r>
        </a:p>
      </dgm:t>
    </dgm:pt>
    <dgm:pt modelId="{1E85253E-4A38-4CDF-BE46-AA42AD993ED5}" type="parTrans" cxnId="{1A695343-8B5D-4BD3-8657-140C2C42A0BA}">
      <dgm:prSet/>
      <dgm:spPr/>
      <dgm:t>
        <a:bodyPr/>
        <a:lstStyle/>
        <a:p>
          <a:endParaRPr lang="ru-RU"/>
        </a:p>
      </dgm:t>
    </dgm:pt>
    <dgm:pt modelId="{BC8AAA33-9AD6-45F4-9DEE-9C7B961C5666}" type="sibTrans" cxnId="{1A695343-8B5D-4BD3-8657-140C2C42A0BA}">
      <dgm:prSet/>
      <dgm:spPr/>
      <dgm:t>
        <a:bodyPr/>
        <a:lstStyle/>
        <a:p>
          <a:endParaRPr lang="ru-RU"/>
        </a:p>
      </dgm:t>
    </dgm:pt>
    <dgm:pt modelId="{E04A4A0C-FBCA-46AE-A4CA-B29ABD13BB58}">
      <dgm:prSet phldrT="[Текст]"/>
      <dgm:spPr/>
      <dgm:t>
        <a:bodyPr/>
        <a:lstStyle/>
        <a:p>
          <a:r>
            <a:rPr lang="ru-RU" dirty="0"/>
            <a:t>честность</a:t>
          </a:r>
        </a:p>
      </dgm:t>
    </dgm:pt>
    <dgm:pt modelId="{D1255120-8B20-4174-AA9B-4AFC249246F7}" type="parTrans" cxnId="{0298A839-3ED2-45E6-8E17-89AFB15861DD}">
      <dgm:prSet/>
      <dgm:spPr/>
      <dgm:t>
        <a:bodyPr/>
        <a:lstStyle/>
        <a:p>
          <a:endParaRPr lang="ru-RU"/>
        </a:p>
      </dgm:t>
    </dgm:pt>
    <dgm:pt modelId="{398A9262-305B-4284-BAE4-64701877360B}" type="sibTrans" cxnId="{0298A839-3ED2-45E6-8E17-89AFB15861DD}">
      <dgm:prSet/>
      <dgm:spPr/>
      <dgm:t>
        <a:bodyPr/>
        <a:lstStyle/>
        <a:p>
          <a:endParaRPr lang="ru-RU"/>
        </a:p>
      </dgm:t>
    </dgm:pt>
    <dgm:pt modelId="{A653625B-C45F-485F-8B6E-59B7F89EB9A7}" type="pres">
      <dgm:prSet presAssocID="{FA493F5A-B1A7-439F-AC3C-C3578F27A21E}" presName="linearFlow" presStyleCnt="0">
        <dgm:presLayoutVars>
          <dgm:dir/>
          <dgm:animLvl val="lvl"/>
          <dgm:resizeHandles val="exact"/>
        </dgm:presLayoutVars>
      </dgm:prSet>
      <dgm:spPr/>
    </dgm:pt>
    <dgm:pt modelId="{F22EBFBD-6FCA-4D41-BFC4-AA1974850266}" type="pres">
      <dgm:prSet presAssocID="{01128AB4-E4C6-481F-876A-52A6B559E9D5}" presName="composite" presStyleCnt="0"/>
      <dgm:spPr/>
    </dgm:pt>
    <dgm:pt modelId="{C73930FC-8638-44D7-A1C9-D2AC06EAEC9C}" type="pres">
      <dgm:prSet presAssocID="{01128AB4-E4C6-481F-876A-52A6B559E9D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E0F9D6A-07D7-484D-80BD-05A996049DB2}" type="pres">
      <dgm:prSet presAssocID="{01128AB4-E4C6-481F-876A-52A6B559E9D5}" presName="descendantText" presStyleLbl="alignAcc1" presStyleIdx="0" presStyleCnt="3">
        <dgm:presLayoutVars>
          <dgm:bulletEnabled val="1"/>
        </dgm:presLayoutVars>
      </dgm:prSet>
      <dgm:spPr/>
    </dgm:pt>
    <dgm:pt modelId="{E60E341D-4A53-4FB0-B926-8DFF65CAA06F}" type="pres">
      <dgm:prSet presAssocID="{31A71BDA-B4F8-4778-B416-CBA155C4EECD}" presName="sp" presStyleCnt="0"/>
      <dgm:spPr/>
    </dgm:pt>
    <dgm:pt modelId="{50C9F8D5-A09D-4DCB-910E-AF1F3A9C493A}" type="pres">
      <dgm:prSet presAssocID="{81166020-CC6D-47C7-B492-A6A0BEB8B37D}" presName="composite" presStyleCnt="0"/>
      <dgm:spPr/>
    </dgm:pt>
    <dgm:pt modelId="{E2138955-A5C7-4319-800A-9215538F33A9}" type="pres">
      <dgm:prSet presAssocID="{81166020-CC6D-47C7-B492-A6A0BEB8B37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4288D23-FC16-47C7-82B5-7D67AAF0B779}" type="pres">
      <dgm:prSet presAssocID="{81166020-CC6D-47C7-B492-A6A0BEB8B37D}" presName="descendantText" presStyleLbl="alignAcc1" presStyleIdx="1" presStyleCnt="3">
        <dgm:presLayoutVars>
          <dgm:bulletEnabled val="1"/>
        </dgm:presLayoutVars>
      </dgm:prSet>
      <dgm:spPr/>
    </dgm:pt>
    <dgm:pt modelId="{ED6217C3-D1F8-4666-BD92-2BC82AB4A610}" type="pres">
      <dgm:prSet presAssocID="{F59904C2-4F7D-4701-A476-3EEC046E21F4}" presName="sp" presStyleCnt="0"/>
      <dgm:spPr/>
    </dgm:pt>
    <dgm:pt modelId="{3C35F45B-B6B8-43CD-95EF-F4C2EE6DBE6B}" type="pres">
      <dgm:prSet presAssocID="{D720AF00-B6FE-4BEC-8C28-E93109D3D2FC}" presName="composite" presStyleCnt="0"/>
      <dgm:spPr/>
    </dgm:pt>
    <dgm:pt modelId="{CFDE054D-1559-4C55-B122-AF2C5FBD385E}" type="pres">
      <dgm:prSet presAssocID="{D720AF00-B6FE-4BEC-8C28-E93109D3D2F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D76A373-597A-4E25-B456-B0D6B7F38FFB}" type="pres">
      <dgm:prSet presAssocID="{D720AF00-B6FE-4BEC-8C28-E93109D3D2FC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CFD0C400-E5B4-4378-BE9B-A7B4FCD78FF4}" type="presOf" srcId="{81166020-CC6D-47C7-B492-A6A0BEB8B37D}" destId="{E2138955-A5C7-4319-800A-9215538F33A9}" srcOrd="0" destOrd="0" presId="urn:microsoft.com/office/officeart/2005/8/layout/chevron2"/>
    <dgm:cxn modelId="{A381050C-7B96-4598-9452-26E4BFEA5E6F}" type="presOf" srcId="{9E774398-8769-4A73-B2EA-F34AA2FC519C}" destId="{7E0F9D6A-07D7-484D-80BD-05A996049DB2}" srcOrd="0" destOrd="0" presId="urn:microsoft.com/office/officeart/2005/8/layout/chevron2"/>
    <dgm:cxn modelId="{63F9E60E-AC0A-4553-83F8-761A6E79EE85}" srcId="{D720AF00-B6FE-4BEC-8C28-E93109D3D2FC}" destId="{97D7A0EC-B047-4594-96C2-A44D0D2D3B85}" srcOrd="1" destOrd="0" parTransId="{11244296-E68A-4D19-AAAD-D7852BE89DFE}" sibTransId="{60DEFF16-E96F-498A-93D2-EBC317D4A378}"/>
    <dgm:cxn modelId="{C92CC726-336B-41C8-848C-CCFC72B32DB4}" type="presOf" srcId="{861977B3-0F14-4EAC-9780-99C654F47351}" destId="{7E0F9D6A-07D7-484D-80BD-05A996049DB2}" srcOrd="0" destOrd="2" presId="urn:microsoft.com/office/officeart/2005/8/layout/chevron2"/>
    <dgm:cxn modelId="{9FF89E38-B1A2-437D-A2C2-AF6245E888AA}" srcId="{81166020-CC6D-47C7-B492-A6A0BEB8B37D}" destId="{7749144C-9531-4C9F-AAF1-7D9A7CBBB261}" srcOrd="0" destOrd="0" parTransId="{517315CF-2DA7-4660-98D7-6E06CA7F0B3D}" sibTransId="{59C5E03D-04B4-4D6E-96EF-7F9BA91B8088}"/>
    <dgm:cxn modelId="{0298A839-3ED2-45E6-8E17-89AFB15861DD}" srcId="{81166020-CC6D-47C7-B492-A6A0BEB8B37D}" destId="{E04A4A0C-FBCA-46AE-A4CA-B29ABD13BB58}" srcOrd="2" destOrd="0" parTransId="{D1255120-8B20-4174-AA9B-4AFC249246F7}" sibTransId="{398A9262-305B-4284-BAE4-64701877360B}"/>
    <dgm:cxn modelId="{5D3CD33C-C16C-4663-A386-7E6F4896F1F7}" srcId="{81166020-CC6D-47C7-B492-A6A0BEB8B37D}" destId="{BCB27984-30FB-4849-B3EE-1DDC825CFFEC}" srcOrd="1" destOrd="0" parTransId="{B196040C-1546-4017-B2CD-D781C06005D0}" sibTransId="{B039F226-CCFA-4A81-907C-5DFFF9D0724B}"/>
    <dgm:cxn modelId="{BE71475B-525A-4F02-A762-A5A7640947A5}" type="presOf" srcId="{E04A4A0C-FBCA-46AE-A4CA-B29ABD13BB58}" destId="{14288D23-FC16-47C7-82B5-7D67AAF0B779}" srcOrd="0" destOrd="2" presId="urn:microsoft.com/office/officeart/2005/8/layout/chevron2"/>
    <dgm:cxn modelId="{1A695343-8B5D-4BD3-8657-140C2C42A0BA}" srcId="{D720AF00-B6FE-4BEC-8C28-E93109D3D2FC}" destId="{0B27EDD4-234F-4CB6-AD74-A3431DB61B51}" srcOrd="2" destOrd="0" parTransId="{1E85253E-4A38-4CDF-BE46-AA42AD993ED5}" sibTransId="{BC8AAA33-9AD6-45F4-9DEE-9C7B961C5666}"/>
    <dgm:cxn modelId="{2FAD288C-E587-438F-9E42-CE05E107ACDA}" type="presOf" srcId="{FA493F5A-B1A7-439F-AC3C-C3578F27A21E}" destId="{A653625B-C45F-485F-8B6E-59B7F89EB9A7}" srcOrd="0" destOrd="0" presId="urn:microsoft.com/office/officeart/2005/8/layout/chevron2"/>
    <dgm:cxn modelId="{F69E8A94-A037-447A-A1F6-E994847B45AE}" type="presOf" srcId="{0CBA5F6E-35BF-4ACD-9303-3945566D48CE}" destId="{9D76A373-597A-4E25-B456-B0D6B7F38FFB}" srcOrd="0" destOrd="0" presId="urn:microsoft.com/office/officeart/2005/8/layout/chevron2"/>
    <dgm:cxn modelId="{008C069D-2C51-4183-9E99-EA5D98902D20}" srcId="{FA493F5A-B1A7-439F-AC3C-C3578F27A21E}" destId="{01128AB4-E4C6-481F-876A-52A6B559E9D5}" srcOrd="0" destOrd="0" parTransId="{13A975F5-33EF-4716-813B-0E9C9D2965F1}" sibTransId="{31A71BDA-B4F8-4778-B416-CBA155C4EECD}"/>
    <dgm:cxn modelId="{E0DA0AA7-FA3C-47E0-B1AD-210C7A4524E2}" srcId="{D720AF00-B6FE-4BEC-8C28-E93109D3D2FC}" destId="{0CBA5F6E-35BF-4ACD-9303-3945566D48CE}" srcOrd="0" destOrd="0" parTransId="{6827621D-64B6-4EF3-91C2-FF5E115F523F}" sibTransId="{6E2FB12F-92B8-4DC6-9C5F-F8C7A921C016}"/>
    <dgm:cxn modelId="{02BF32A8-63AB-44CB-A398-7D3B92E33916}" type="presOf" srcId="{0B27EDD4-234F-4CB6-AD74-A3431DB61B51}" destId="{9D76A373-597A-4E25-B456-B0D6B7F38FFB}" srcOrd="0" destOrd="2" presId="urn:microsoft.com/office/officeart/2005/8/layout/chevron2"/>
    <dgm:cxn modelId="{7992B5A8-7AAB-4D21-B418-E3D6FBFE5889}" type="presOf" srcId="{01128AB4-E4C6-481F-876A-52A6B559E9D5}" destId="{C73930FC-8638-44D7-A1C9-D2AC06EAEC9C}" srcOrd="0" destOrd="0" presId="urn:microsoft.com/office/officeart/2005/8/layout/chevron2"/>
    <dgm:cxn modelId="{2335D3B0-7DC6-4CCA-AEE1-1F45F07F5422}" srcId="{FA493F5A-B1A7-439F-AC3C-C3578F27A21E}" destId="{D720AF00-B6FE-4BEC-8C28-E93109D3D2FC}" srcOrd="2" destOrd="0" parTransId="{26E94005-4C89-4D8E-9EE5-DEAE06841D19}" sibTransId="{27AD8305-2D48-4688-A863-5FA035AE85B5}"/>
    <dgm:cxn modelId="{58C067B4-3D3C-4EC8-ABE3-11DA04EC4344}" type="presOf" srcId="{BAC9FB70-E5CC-44AF-8875-B35884699A29}" destId="{7E0F9D6A-07D7-484D-80BD-05A996049DB2}" srcOrd="0" destOrd="1" presId="urn:microsoft.com/office/officeart/2005/8/layout/chevron2"/>
    <dgm:cxn modelId="{7FB9B5C5-40C2-440F-8DAF-E27DC094AE40}" srcId="{01128AB4-E4C6-481F-876A-52A6B559E9D5}" destId="{9E774398-8769-4A73-B2EA-F34AA2FC519C}" srcOrd="0" destOrd="0" parTransId="{DA1B38D5-371D-4AE7-8FBE-0FF295C33CF0}" sibTransId="{5C0C439C-BC07-4247-A1A9-663E9C704FA7}"/>
    <dgm:cxn modelId="{A7E72EC6-2AE9-4B08-A86D-5C0A5566E82E}" srcId="{01128AB4-E4C6-481F-876A-52A6B559E9D5}" destId="{BAC9FB70-E5CC-44AF-8875-B35884699A29}" srcOrd="1" destOrd="0" parTransId="{567725E8-27FB-464D-90E6-DECE307CA669}" sibTransId="{4988F47F-7B16-4526-B45B-76269DA4AC76}"/>
    <dgm:cxn modelId="{8A1620C8-CD8C-4B53-A6E4-D52561C21170}" type="presOf" srcId="{97D7A0EC-B047-4594-96C2-A44D0D2D3B85}" destId="{9D76A373-597A-4E25-B456-B0D6B7F38FFB}" srcOrd="0" destOrd="1" presId="urn:microsoft.com/office/officeart/2005/8/layout/chevron2"/>
    <dgm:cxn modelId="{01CF2ED3-4FBF-4952-B8F9-5CAECB85D27E}" srcId="{01128AB4-E4C6-481F-876A-52A6B559E9D5}" destId="{861977B3-0F14-4EAC-9780-99C654F47351}" srcOrd="2" destOrd="0" parTransId="{A649DA9E-84CE-490A-BCAB-8B0527C32081}" sibTransId="{A4543764-3A99-4B46-8AAD-4633353C209A}"/>
    <dgm:cxn modelId="{024EF3DB-9599-4B7B-B9EB-D5FDD8ED2B57}" srcId="{FA493F5A-B1A7-439F-AC3C-C3578F27A21E}" destId="{81166020-CC6D-47C7-B492-A6A0BEB8B37D}" srcOrd="1" destOrd="0" parTransId="{C00B7DBC-1B27-450C-90D5-D7BF4C0A9FEE}" sibTransId="{F59904C2-4F7D-4701-A476-3EEC046E21F4}"/>
    <dgm:cxn modelId="{E4FE94EA-984D-4A48-AD97-F659D84EF587}" type="presOf" srcId="{D720AF00-B6FE-4BEC-8C28-E93109D3D2FC}" destId="{CFDE054D-1559-4C55-B122-AF2C5FBD385E}" srcOrd="0" destOrd="0" presId="urn:microsoft.com/office/officeart/2005/8/layout/chevron2"/>
    <dgm:cxn modelId="{BD2EC9EC-73E8-4CCC-9429-6AEAEA67BDC3}" type="presOf" srcId="{7749144C-9531-4C9F-AAF1-7D9A7CBBB261}" destId="{14288D23-FC16-47C7-82B5-7D67AAF0B779}" srcOrd="0" destOrd="0" presId="urn:microsoft.com/office/officeart/2005/8/layout/chevron2"/>
    <dgm:cxn modelId="{BBDDFCF3-92F3-4C64-90F7-841E1F6890FE}" type="presOf" srcId="{BCB27984-30FB-4849-B3EE-1DDC825CFFEC}" destId="{14288D23-FC16-47C7-82B5-7D67AAF0B779}" srcOrd="0" destOrd="1" presId="urn:microsoft.com/office/officeart/2005/8/layout/chevron2"/>
    <dgm:cxn modelId="{74A7E673-C995-4CEC-8DEE-35C8BFD34CC9}" type="presParOf" srcId="{A653625B-C45F-485F-8B6E-59B7F89EB9A7}" destId="{F22EBFBD-6FCA-4D41-BFC4-AA1974850266}" srcOrd="0" destOrd="0" presId="urn:microsoft.com/office/officeart/2005/8/layout/chevron2"/>
    <dgm:cxn modelId="{91CD076F-4C6E-4E88-A838-DD30DE0C57AE}" type="presParOf" srcId="{F22EBFBD-6FCA-4D41-BFC4-AA1974850266}" destId="{C73930FC-8638-44D7-A1C9-D2AC06EAEC9C}" srcOrd="0" destOrd="0" presId="urn:microsoft.com/office/officeart/2005/8/layout/chevron2"/>
    <dgm:cxn modelId="{02490A9D-226A-4071-9B55-6AA9BA70ECD6}" type="presParOf" srcId="{F22EBFBD-6FCA-4D41-BFC4-AA1974850266}" destId="{7E0F9D6A-07D7-484D-80BD-05A996049DB2}" srcOrd="1" destOrd="0" presId="urn:microsoft.com/office/officeart/2005/8/layout/chevron2"/>
    <dgm:cxn modelId="{AA54A3CA-7B65-46DC-B0E4-2065B783CC54}" type="presParOf" srcId="{A653625B-C45F-485F-8B6E-59B7F89EB9A7}" destId="{E60E341D-4A53-4FB0-B926-8DFF65CAA06F}" srcOrd="1" destOrd="0" presId="urn:microsoft.com/office/officeart/2005/8/layout/chevron2"/>
    <dgm:cxn modelId="{396032BA-62A4-4A3D-A39A-316DEABDFEF0}" type="presParOf" srcId="{A653625B-C45F-485F-8B6E-59B7F89EB9A7}" destId="{50C9F8D5-A09D-4DCB-910E-AF1F3A9C493A}" srcOrd="2" destOrd="0" presId="urn:microsoft.com/office/officeart/2005/8/layout/chevron2"/>
    <dgm:cxn modelId="{182BC5A8-1DF0-4A9E-83A6-B2ED20DBB1C3}" type="presParOf" srcId="{50C9F8D5-A09D-4DCB-910E-AF1F3A9C493A}" destId="{E2138955-A5C7-4319-800A-9215538F33A9}" srcOrd="0" destOrd="0" presId="urn:microsoft.com/office/officeart/2005/8/layout/chevron2"/>
    <dgm:cxn modelId="{4F074B1F-4003-4E22-A08A-66CEBA37F500}" type="presParOf" srcId="{50C9F8D5-A09D-4DCB-910E-AF1F3A9C493A}" destId="{14288D23-FC16-47C7-82B5-7D67AAF0B779}" srcOrd="1" destOrd="0" presId="urn:microsoft.com/office/officeart/2005/8/layout/chevron2"/>
    <dgm:cxn modelId="{64739BB6-F000-4DB6-9AD0-C83AD8E7D0BF}" type="presParOf" srcId="{A653625B-C45F-485F-8B6E-59B7F89EB9A7}" destId="{ED6217C3-D1F8-4666-BD92-2BC82AB4A610}" srcOrd="3" destOrd="0" presId="urn:microsoft.com/office/officeart/2005/8/layout/chevron2"/>
    <dgm:cxn modelId="{D0B79A7B-45F0-4779-A249-5C8549E44312}" type="presParOf" srcId="{A653625B-C45F-485F-8B6E-59B7F89EB9A7}" destId="{3C35F45B-B6B8-43CD-95EF-F4C2EE6DBE6B}" srcOrd="4" destOrd="0" presId="urn:microsoft.com/office/officeart/2005/8/layout/chevron2"/>
    <dgm:cxn modelId="{0A543868-C035-4A28-A651-8025E255A24E}" type="presParOf" srcId="{3C35F45B-B6B8-43CD-95EF-F4C2EE6DBE6B}" destId="{CFDE054D-1559-4C55-B122-AF2C5FBD385E}" srcOrd="0" destOrd="0" presId="urn:microsoft.com/office/officeart/2005/8/layout/chevron2"/>
    <dgm:cxn modelId="{A582E5D6-BEC9-4DD9-9FF1-54D9E502C21E}" type="presParOf" srcId="{3C35F45B-B6B8-43CD-95EF-F4C2EE6DBE6B}" destId="{9D76A373-597A-4E25-B456-B0D6B7F38F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F1C3DF-2428-4004-95B4-2497C28FEB59}" type="doc">
      <dgm:prSet loTypeId="urn:microsoft.com/office/officeart/2005/8/layout/matrix1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81B906-A3E3-4B36-A0BE-0D07D5912EE2}">
      <dgm:prSet phldrT="[Текст]" custT="1"/>
      <dgm:spPr/>
      <dgm:t>
        <a:bodyPr/>
        <a:lstStyle/>
        <a:p>
          <a:r>
            <a:rPr lang="ru-RU" sz="1600" b="1" i="0" dirty="0">
              <a:solidFill>
                <a:srgbClr val="000000"/>
              </a:solidFill>
              <a:effectLst/>
              <a:latin typeface="PT Sans" panose="020B0503020203020204" pitchFamily="34" charset="-52"/>
            </a:rPr>
            <a:t>В ПРОЦЕССЕ СВОЕЙ ПРОФЕССИОНАЛЬНОЙ ДЕЯТЕЛЬНОСТИ </a:t>
          </a:r>
          <a:r>
            <a:rPr lang="ru-RU" sz="1600" b="1" i="1" dirty="0">
              <a:solidFill>
                <a:srgbClr val="000000"/>
              </a:solidFill>
              <a:effectLst/>
              <a:latin typeface="PT Sans" panose="020B0503020203020204" pitchFamily="34" charset="-52"/>
            </a:rPr>
            <a:t>РАБОТНИКИ ОБЯЗАНЫ ВОЗДЕРЖИВАТЬСЯ ОТ:</a:t>
          </a:r>
          <a:endParaRPr lang="ru-RU" sz="1600" i="1" dirty="0"/>
        </a:p>
      </dgm:t>
    </dgm:pt>
    <dgm:pt modelId="{761360C4-C40E-43A9-A425-50EC4BB38BE9}" type="parTrans" cxnId="{0A9CDFAF-5D50-4744-982C-5828D8ECD588}">
      <dgm:prSet/>
      <dgm:spPr/>
      <dgm:t>
        <a:bodyPr/>
        <a:lstStyle/>
        <a:p>
          <a:endParaRPr lang="ru-RU"/>
        </a:p>
      </dgm:t>
    </dgm:pt>
    <dgm:pt modelId="{BF221CD3-04A7-4ECC-B70D-2868A1498664}" type="sibTrans" cxnId="{0A9CDFAF-5D50-4744-982C-5828D8ECD588}">
      <dgm:prSet/>
      <dgm:spPr/>
      <dgm:t>
        <a:bodyPr/>
        <a:lstStyle/>
        <a:p>
          <a:endParaRPr lang="ru-RU"/>
        </a:p>
      </dgm:t>
    </dgm:pt>
    <dgm:pt modelId="{2B33E99B-63D3-4DA5-A074-F24735BAEA7D}">
      <dgm:prSet phldrT="[Текст]" custT="1"/>
      <dgm:spPr>
        <a:solidFill>
          <a:srgbClr val="FFFF00"/>
        </a:solidFill>
      </dgm:spPr>
      <dgm:t>
        <a:bodyPr/>
        <a:lstStyle/>
        <a:p>
          <a:pPr algn="ctr"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l"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поведения, которое могло бы вызвать сомнение в добросовестном исполнении работником своих должностных обязанностей, а также избегать конфликтных ситуаций, способных нанести ущерб их репутации или авторитету спорткомплекса «Сокол»;</a:t>
          </a:r>
        </a:p>
        <a:p>
          <a:pPr algn="l"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 пренебрежительных отзывов о деятельности спортивного комплекса «Сокол»;</a:t>
          </a:r>
        </a:p>
      </dgm:t>
    </dgm:pt>
    <dgm:pt modelId="{0BC67043-E60E-4501-B933-B66E4708BB54}" type="parTrans" cxnId="{A34C73AC-ABCD-4253-B691-C36B67E2EDCF}">
      <dgm:prSet/>
      <dgm:spPr/>
      <dgm:t>
        <a:bodyPr/>
        <a:lstStyle/>
        <a:p>
          <a:endParaRPr lang="ru-RU"/>
        </a:p>
      </dgm:t>
    </dgm:pt>
    <dgm:pt modelId="{12577719-FF9B-4870-9A0F-F808E302C9FC}" type="sibTrans" cxnId="{A34C73AC-ABCD-4253-B691-C36B67E2EDCF}">
      <dgm:prSet/>
      <dgm:spPr/>
      <dgm:t>
        <a:bodyPr/>
        <a:lstStyle/>
        <a:p>
          <a:endParaRPr lang="ru-RU"/>
        </a:p>
      </dgm:t>
    </dgm:pt>
    <dgm:pt modelId="{41ED515D-BCE1-4069-BE02-A506C526E219}">
      <dgm:prSet phldrT="[Текст]" custT="1"/>
      <dgm:spPr>
        <a:solidFill>
          <a:srgbClr val="92D050"/>
        </a:solidFill>
      </dgm:spPr>
      <dgm:t>
        <a:bodyPr/>
        <a:lstStyle/>
        <a:p>
          <a:pPr algn="r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r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r"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любого вида высказываний и действий дискриминационного характера по признакам пола, возраста, расы, национальности, языка, гражданства, социального, имущественного или семейного положения, политических или религиозных предпочтений;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высказываний, которые могут быть 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истолкованы как оскорбления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 в адрес определенных социальных, 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национальных групп;</a:t>
          </a:r>
          <a:endParaRPr lang="ru-RU" sz="1400" dirty="0"/>
        </a:p>
      </dgm:t>
    </dgm:pt>
    <dgm:pt modelId="{B6819E18-5011-4C6B-B95B-4811615F2923}" type="parTrans" cxnId="{8B4C5CF3-10C3-4D2D-867E-9CACD5F7468A}">
      <dgm:prSet/>
      <dgm:spPr/>
      <dgm:t>
        <a:bodyPr/>
        <a:lstStyle/>
        <a:p>
          <a:endParaRPr lang="ru-RU"/>
        </a:p>
      </dgm:t>
    </dgm:pt>
    <dgm:pt modelId="{C2A90646-DB08-4B5C-AEF9-DDF9BC0ACA4F}" type="sibTrans" cxnId="{8B4C5CF3-10C3-4D2D-867E-9CACD5F7468A}">
      <dgm:prSet/>
      <dgm:spPr/>
      <dgm:t>
        <a:bodyPr/>
        <a:lstStyle/>
        <a:p>
          <a:endParaRPr lang="ru-RU"/>
        </a:p>
      </dgm:t>
    </dgm:pt>
    <dgm:pt modelId="{09B0456A-D4FA-455B-BB22-D1C45494B6BE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резких и циничных выражений</a:t>
          </a:r>
        </a:p>
        <a:p>
          <a:pPr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 оскорбительного характера, </a:t>
          </a:r>
        </a:p>
        <a:p>
          <a:pPr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связанных с физическими </a:t>
          </a:r>
        </a:p>
        <a:p>
          <a:pPr algn="l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недостатками человека;</a:t>
          </a:r>
        </a:p>
        <a:p>
          <a:pPr algn="l">
            <a:spcAft>
              <a:spcPts val="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l"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грубости, злой иронии, пренебрежительного тона, заносчивости, предвзятых замечаний, предъявления неправомерных, незаслуженных обвинений;</a:t>
          </a:r>
        </a:p>
        <a:p>
          <a:pPr algn="l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l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algn="l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dirty="0"/>
        </a:p>
      </dgm:t>
    </dgm:pt>
    <dgm:pt modelId="{EA6CE46A-6B53-4D7C-84F5-6D3D06779661}" type="parTrans" cxnId="{AF0C613C-0819-4D07-8B9F-307BE508EEBA}">
      <dgm:prSet/>
      <dgm:spPr/>
      <dgm:t>
        <a:bodyPr/>
        <a:lstStyle/>
        <a:p>
          <a:endParaRPr lang="ru-RU"/>
        </a:p>
      </dgm:t>
    </dgm:pt>
    <dgm:pt modelId="{A9934712-5685-4C8F-A726-70607987497F}" type="sibTrans" cxnId="{AF0C613C-0819-4D07-8B9F-307BE508EEBA}">
      <dgm:prSet/>
      <dgm:spPr/>
      <dgm:t>
        <a:bodyPr/>
        <a:lstStyle/>
        <a:p>
          <a:endParaRPr lang="ru-RU"/>
        </a:p>
      </dgm:t>
    </dgm:pt>
    <dgm:pt modelId="{DF14A1E9-CAF8-4242-8B17-2621CA0D467A}">
      <dgm:prSet phldrT="[Текст]" custT="1"/>
      <dgm:spPr>
        <a:solidFill>
          <a:srgbClr val="00B0F0"/>
        </a:solidFill>
      </dgm:spPr>
      <dgm:t>
        <a:bodyPr/>
        <a:lstStyle/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преувеличения своей значимости 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и профессиональных возможностей;</a:t>
          </a: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chemeClr val="tx1"/>
            </a:solidFill>
            <a:effectLst/>
            <a:latin typeface="PT Sans" panose="020B0503020203020204" pitchFamily="34" charset="-52"/>
          </a:endParaRPr>
        </a:p>
        <a:p>
          <a:pPr algn="r">
            <a:spcAft>
              <a:spcPts val="0"/>
            </a:spcAft>
            <a:buFont typeface="Arial" panose="020B0604020202020204" pitchFamily="34" charset="0"/>
            <a:buChar char="•"/>
          </a:pPr>
          <a:endParaRPr lang="ru-RU" sz="1400" b="0" i="0" dirty="0">
            <a:solidFill>
              <a:schemeClr val="tx1"/>
            </a:solidFill>
            <a:effectLst/>
            <a:latin typeface="PT Sans" panose="020B0503020203020204" pitchFamily="34" charset="-52"/>
          </a:endParaRPr>
        </a:p>
        <a:p>
          <a:pPr algn="ctr"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400" b="0" i="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угроз, оскорбительных выражений или реплик, действий, препятствующих нормальному общению или провоцирующих противоправное поведение.</a:t>
          </a:r>
        </a:p>
        <a:p>
          <a:pPr algn="ctr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dirty="0">
            <a:solidFill>
              <a:schemeClr val="tx1"/>
            </a:solidFill>
          </a:endParaRPr>
        </a:p>
        <a:p>
          <a:pPr algn="ctr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dirty="0">
            <a:solidFill>
              <a:schemeClr val="tx1"/>
            </a:solidFill>
          </a:endParaRPr>
        </a:p>
        <a:p>
          <a:pPr algn="ctr">
            <a:spcAft>
              <a:spcPct val="35000"/>
            </a:spcAft>
            <a:buFont typeface="Arial" panose="020B0604020202020204" pitchFamily="34" charset="0"/>
            <a:buChar char="•"/>
          </a:pPr>
          <a:endParaRPr lang="ru-RU" sz="1400" dirty="0">
            <a:solidFill>
              <a:schemeClr val="tx1"/>
            </a:solidFill>
          </a:endParaRPr>
        </a:p>
      </dgm:t>
    </dgm:pt>
    <dgm:pt modelId="{1409EC3F-A61A-4164-AF8C-D4F9DCFC264C}" type="parTrans" cxnId="{CDFCDE02-E54E-4E6A-98AA-A59C9B941CAC}">
      <dgm:prSet/>
      <dgm:spPr/>
      <dgm:t>
        <a:bodyPr/>
        <a:lstStyle/>
        <a:p>
          <a:endParaRPr lang="ru-RU"/>
        </a:p>
      </dgm:t>
    </dgm:pt>
    <dgm:pt modelId="{B061CD71-A141-4E12-BD4C-F79C9979DC94}" type="sibTrans" cxnId="{CDFCDE02-E54E-4E6A-98AA-A59C9B941CAC}">
      <dgm:prSet/>
      <dgm:spPr/>
      <dgm:t>
        <a:bodyPr/>
        <a:lstStyle/>
        <a:p>
          <a:endParaRPr lang="ru-RU"/>
        </a:p>
      </dgm:t>
    </dgm:pt>
    <dgm:pt modelId="{65C2DD2C-2CF7-4316-B0AB-FB54164DE8A4}" type="pres">
      <dgm:prSet presAssocID="{FCF1C3DF-2428-4004-95B4-2497C28FEB5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3B4DE0-7E0F-4336-92C1-A12CE23E7820}" type="pres">
      <dgm:prSet presAssocID="{FCF1C3DF-2428-4004-95B4-2497C28FEB59}" presName="matrix" presStyleCnt="0"/>
      <dgm:spPr/>
    </dgm:pt>
    <dgm:pt modelId="{79055A38-A071-402F-BF77-E311026B414E}" type="pres">
      <dgm:prSet presAssocID="{FCF1C3DF-2428-4004-95B4-2497C28FEB59}" presName="tile1" presStyleLbl="node1" presStyleIdx="0" presStyleCnt="4"/>
      <dgm:spPr/>
    </dgm:pt>
    <dgm:pt modelId="{4BCEB700-F8CD-4C5D-8BCA-7A313354068D}" type="pres">
      <dgm:prSet presAssocID="{FCF1C3DF-2428-4004-95B4-2497C28FEB5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7E46BA7-463B-4798-9D8B-BB7F8D661A5A}" type="pres">
      <dgm:prSet presAssocID="{FCF1C3DF-2428-4004-95B4-2497C28FEB59}" presName="tile2" presStyleLbl="node1" presStyleIdx="1" presStyleCnt="4"/>
      <dgm:spPr/>
    </dgm:pt>
    <dgm:pt modelId="{EF2464BA-D8B2-45AA-94A8-7DE8F6858827}" type="pres">
      <dgm:prSet presAssocID="{FCF1C3DF-2428-4004-95B4-2497C28FEB5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5C6BEA7-FFFC-4D6E-AB67-F2CE49252680}" type="pres">
      <dgm:prSet presAssocID="{FCF1C3DF-2428-4004-95B4-2497C28FEB59}" presName="tile3" presStyleLbl="node1" presStyleIdx="2" presStyleCnt="4" custLinFactNeighborY="-1370"/>
      <dgm:spPr/>
    </dgm:pt>
    <dgm:pt modelId="{373018F5-93BC-45EB-8BDC-CBB8BF73AAD2}" type="pres">
      <dgm:prSet presAssocID="{FCF1C3DF-2428-4004-95B4-2497C28FEB5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7781F3B-E845-4A81-8D7D-6211E4C376B7}" type="pres">
      <dgm:prSet presAssocID="{FCF1C3DF-2428-4004-95B4-2497C28FEB59}" presName="tile4" presStyleLbl="node1" presStyleIdx="3" presStyleCnt="4"/>
      <dgm:spPr/>
    </dgm:pt>
    <dgm:pt modelId="{B9A1683F-81FD-4C97-9275-B4BDE750ED19}" type="pres">
      <dgm:prSet presAssocID="{FCF1C3DF-2428-4004-95B4-2497C28FEB5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DE6E129-CC3A-41C3-8835-D37F35290C02}" type="pres">
      <dgm:prSet presAssocID="{FCF1C3DF-2428-4004-95B4-2497C28FEB59}" presName="centerTile" presStyleLbl="fgShp" presStyleIdx="0" presStyleCnt="1" custScaleX="110641" custScaleY="126027">
        <dgm:presLayoutVars>
          <dgm:chMax val="0"/>
          <dgm:chPref val="0"/>
        </dgm:presLayoutVars>
      </dgm:prSet>
      <dgm:spPr/>
    </dgm:pt>
  </dgm:ptLst>
  <dgm:cxnLst>
    <dgm:cxn modelId="{CDFCDE02-E54E-4E6A-98AA-A59C9B941CAC}" srcId="{CA81B906-A3E3-4B36-A0BE-0D07D5912EE2}" destId="{DF14A1E9-CAF8-4242-8B17-2621CA0D467A}" srcOrd="3" destOrd="0" parTransId="{1409EC3F-A61A-4164-AF8C-D4F9DCFC264C}" sibTransId="{B061CD71-A141-4E12-BD4C-F79C9979DC94}"/>
    <dgm:cxn modelId="{0A6EA304-0074-472A-83F4-0AAD4C592426}" type="presOf" srcId="{41ED515D-BCE1-4069-BE02-A506C526E219}" destId="{F7E46BA7-463B-4798-9D8B-BB7F8D661A5A}" srcOrd="0" destOrd="0" presId="urn:microsoft.com/office/officeart/2005/8/layout/matrix1"/>
    <dgm:cxn modelId="{EA226E1D-C397-4BB6-9C1C-8069DBE8681E}" type="presOf" srcId="{2B33E99B-63D3-4DA5-A074-F24735BAEA7D}" destId="{4BCEB700-F8CD-4C5D-8BCA-7A313354068D}" srcOrd="1" destOrd="0" presId="urn:microsoft.com/office/officeart/2005/8/layout/matrix1"/>
    <dgm:cxn modelId="{843E372A-487B-4978-A8B4-2E597061D7BE}" type="presOf" srcId="{41ED515D-BCE1-4069-BE02-A506C526E219}" destId="{EF2464BA-D8B2-45AA-94A8-7DE8F6858827}" srcOrd="1" destOrd="0" presId="urn:microsoft.com/office/officeart/2005/8/layout/matrix1"/>
    <dgm:cxn modelId="{13B9C438-3905-48D2-B270-002DAC7AEB6A}" type="presOf" srcId="{09B0456A-D4FA-455B-BB22-D1C45494B6BE}" destId="{373018F5-93BC-45EB-8BDC-CBB8BF73AAD2}" srcOrd="1" destOrd="0" presId="urn:microsoft.com/office/officeart/2005/8/layout/matrix1"/>
    <dgm:cxn modelId="{AF0C613C-0819-4D07-8B9F-307BE508EEBA}" srcId="{CA81B906-A3E3-4B36-A0BE-0D07D5912EE2}" destId="{09B0456A-D4FA-455B-BB22-D1C45494B6BE}" srcOrd="2" destOrd="0" parTransId="{EA6CE46A-6B53-4D7C-84F5-6D3D06779661}" sibTransId="{A9934712-5685-4C8F-A726-70607987497F}"/>
    <dgm:cxn modelId="{74215841-C44D-4A7D-8970-093AE52AF4AE}" type="presOf" srcId="{2B33E99B-63D3-4DA5-A074-F24735BAEA7D}" destId="{79055A38-A071-402F-BF77-E311026B414E}" srcOrd="0" destOrd="0" presId="urn:microsoft.com/office/officeart/2005/8/layout/matrix1"/>
    <dgm:cxn modelId="{D9E87A6D-8BC7-46EE-B04A-E829716090EA}" type="presOf" srcId="{DF14A1E9-CAF8-4242-8B17-2621CA0D467A}" destId="{B9A1683F-81FD-4C97-9275-B4BDE750ED19}" srcOrd="1" destOrd="0" presId="urn:microsoft.com/office/officeart/2005/8/layout/matrix1"/>
    <dgm:cxn modelId="{64D4407E-97FE-4278-B1CE-BB56B400790B}" type="presOf" srcId="{DF14A1E9-CAF8-4242-8B17-2621CA0D467A}" destId="{17781F3B-E845-4A81-8D7D-6211E4C376B7}" srcOrd="0" destOrd="0" presId="urn:microsoft.com/office/officeart/2005/8/layout/matrix1"/>
    <dgm:cxn modelId="{A34C73AC-ABCD-4253-B691-C36B67E2EDCF}" srcId="{CA81B906-A3E3-4B36-A0BE-0D07D5912EE2}" destId="{2B33E99B-63D3-4DA5-A074-F24735BAEA7D}" srcOrd="0" destOrd="0" parTransId="{0BC67043-E60E-4501-B933-B66E4708BB54}" sibTransId="{12577719-FF9B-4870-9A0F-F808E302C9FC}"/>
    <dgm:cxn modelId="{0A9CDFAF-5D50-4744-982C-5828D8ECD588}" srcId="{FCF1C3DF-2428-4004-95B4-2497C28FEB59}" destId="{CA81B906-A3E3-4B36-A0BE-0D07D5912EE2}" srcOrd="0" destOrd="0" parTransId="{761360C4-C40E-43A9-A425-50EC4BB38BE9}" sibTransId="{BF221CD3-04A7-4ECC-B70D-2868A1498664}"/>
    <dgm:cxn modelId="{F5090FC4-1917-4394-AA90-C57E44A57C85}" type="presOf" srcId="{FCF1C3DF-2428-4004-95B4-2497C28FEB59}" destId="{65C2DD2C-2CF7-4316-B0AB-FB54164DE8A4}" srcOrd="0" destOrd="0" presId="urn:microsoft.com/office/officeart/2005/8/layout/matrix1"/>
    <dgm:cxn modelId="{BBBEFCC5-5F5D-489A-9485-DA0587DA72DE}" type="presOf" srcId="{09B0456A-D4FA-455B-BB22-D1C45494B6BE}" destId="{45C6BEA7-FFFC-4D6E-AB67-F2CE49252680}" srcOrd="0" destOrd="0" presId="urn:microsoft.com/office/officeart/2005/8/layout/matrix1"/>
    <dgm:cxn modelId="{7A814DCC-A691-4CBE-B73F-1FD8E52E8C1F}" type="presOf" srcId="{CA81B906-A3E3-4B36-A0BE-0D07D5912EE2}" destId="{3DE6E129-CC3A-41C3-8835-D37F35290C02}" srcOrd="0" destOrd="0" presId="urn:microsoft.com/office/officeart/2005/8/layout/matrix1"/>
    <dgm:cxn modelId="{8B4C5CF3-10C3-4D2D-867E-9CACD5F7468A}" srcId="{CA81B906-A3E3-4B36-A0BE-0D07D5912EE2}" destId="{41ED515D-BCE1-4069-BE02-A506C526E219}" srcOrd="1" destOrd="0" parTransId="{B6819E18-5011-4C6B-B95B-4811615F2923}" sibTransId="{C2A90646-DB08-4B5C-AEF9-DDF9BC0ACA4F}"/>
    <dgm:cxn modelId="{62620AD2-AF95-464B-A797-D05FA0E14F34}" type="presParOf" srcId="{65C2DD2C-2CF7-4316-B0AB-FB54164DE8A4}" destId="{CD3B4DE0-7E0F-4336-92C1-A12CE23E7820}" srcOrd="0" destOrd="0" presId="urn:microsoft.com/office/officeart/2005/8/layout/matrix1"/>
    <dgm:cxn modelId="{AED524E9-7F16-41D2-B721-CE13AA58627D}" type="presParOf" srcId="{CD3B4DE0-7E0F-4336-92C1-A12CE23E7820}" destId="{79055A38-A071-402F-BF77-E311026B414E}" srcOrd="0" destOrd="0" presId="urn:microsoft.com/office/officeart/2005/8/layout/matrix1"/>
    <dgm:cxn modelId="{65982A0A-A91A-4B78-88DB-96C77854D432}" type="presParOf" srcId="{CD3B4DE0-7E0F-4336-92C1-A12CE23E7820}" destId="{4BCEB700-F8CD-4C5D-8BCA-7A313354068D}" srcOrd="1" destOrd="0" presId="urn:microsoft.com/office/officeart/2005/8/layout/matrix1"/>
    <dgm:cxn modelId="{94AA1552-99BA-427F-B11A-3CAC2C31073D}" type="presParOf" srcId="{CD3B4DE0-7E0F-4336-92C1-A12CE23E7820}" destId="{F7E46BA7-463B-4798-9D8B-BB7F8D661A5A}" srcOrd="2" destOrd="0" presId="urn:microsoft.com/office/officeart/2005/8/layout/matrix1"/>
    <dgm:cxn modelId="{8D7D1658-F6CA-470E-885F-2AF84765F19C}" type="presParOf" srcId="{CD3B4DE0-7E0F-4336-92C1-A12CE23E7820}" destId="{EF2464BA-D8B2-45AA-94A8-7DE8F6858827}" srcOrd="3" destOrd="0" presId="urn:microsoft.com/office/officeart/2005/8/layout/matrix1"/>
    <dgm:cxn modelId="{2DEC3CEA-5B08-4161-AFCC-E1EBA155D684}" type="presParOf" srcId="{CD3B4DE0-7E0F-4336-92C1-A12CE23E7820}" destId="{45C6BEA7-FFFC-4D6E-AB67-F2CE49252680}" srcOrd="4" destOrd="0" presId="urn:microsoft.com/office/officeart/2005/8/layout/matrix1"/>
    <dgm:cxn modelId="{0022D7B3-9822-4CA4-BDB0-8D6948251405}" type="presParOf" srcId="{CD3B4DE0-7E0F-4336-92C1-A12CE23E7820}" destId="{373018F5-93BC-45EB-8BDC-CBB8BF73AAD2}" srcOrd="5" destOrd="0" presId="urn:microsoft.com/office/officeart/2005/8/layout/matrix1"/>
    <dgm:cxn modelId="{72428658-CB9D-4516-867D-1C50F66A0E68}" type="presParOf" srcId="{CD3B4DE0-7E0F-4336-92C1-A12CE23E7820}" destId="{17781F3B-E845-4A81-8D7D-6211E4C376B7}" srcOrd="6" destOrd="0" presId="urn:microsoft.com/office/officeart/2005/8/layout/matrix1"/>
    <dgm:cxn modelId="{0E1B5D6C-FA29-4223-9978-6AE7D3BA6D01}" type="presParOf" srcId="{CD3B4DE0-7E0F-4336-92C1-A12CE23E7820}" destId="{B9A1683F-81FD-4C97-9275-B4BDE750ED19}" srcOrd="7" destOrd="0" presId="urn:microsoft.com/office/officeart/2005/8/layout/matrix1"/>
    <dgm:cxn modelId="{5A6469A9-CF5A-4E72-9AC9-C76AB372ED49}" type="presParOf" srcId="{65C2DD2C-2CF7-4316-B0AB-FB54164DE8A4}" destId="{3DE6E129-CC3A-41C3-8835-D37F35290C0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930FC-8638-44D7-A1C9-D2AC06EAEC9C}">
      <dsp:nvSpPr>
        <dsp:cNvPr id="0" name=""/>
        <dsp:cNvSpPr/>
      </dsp:nvSpPr>
      <dsp:spPr>
        <a:xfrm rot="5400000">
          <a:off x="-256887" y="257312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1</a:t>
          </a:r>
        </a:p>
      </dsp:txBody>
      <dsp:txXfrm rot="-5400000">
        <a:off x="0" y="599828"/>
        <a:ext cx="1198806" cy="513774"/>
      </dsp:txXfrm>
    </dsp:sp>
    <dsp:sp modelId="{7E0F9D6A-07D7-484D-80BD-05A996049DB2}">
      <dsp:nvSpPr>
        <dsp:cNvPr id="0" name=""/>
        <dsp:cNvSpPr/>
      </dsp:nvSpPr>
      <dsp:spPr>
        <a:xfrm rot="5400000">
          <a:off x="3471311" y="-2272078"/>
          <a:ext cx="1113177" cy="5658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законность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объективность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компетентность</a:t>
          </a:r>
        </a:p>
      </dsp:txBody>
      <dsp:txXfrm rot="-5400000">
        <a:off x="1198807" y="54767"/>
        <a:ext cx="5603845" cy="1004495"/>
      </dsp:txXfrm>
    </dsp:sp>
    <dsp:sp modelId="{E2138955-A5C7-4319-800A-9215538F33A9}">
      <dsp:nvSpPr>
        <dsp:cNvPr id="0" name=""/>
        <dsp:cNvSpPr/>
      </dsp:nvSpPr>
      <dsp:spPr>
        <a:xfrm rot="5400000">
          <a:off x="-256887" y="1776860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2</a:t>
          </a:r>
        </a:p>
      </dsp:txBody>
      <dsp:txXfrm rot="-5400000">
        <a:off x="0" y="2119376"/>
        <a:ext cx="1198806" cy="513774"/>
      </dsp:txXfrm>
    </dsp:sp>
    <dsp:sp modelId="{14288D23-FC16-47C7-82B5-7D67AAF0B779}">
      <dsp:nvSpPr>
        <dsp:cNvPr id="0" name=""/>
        <dsp:cNvSpPr/>
      </dsp:nvSpPr>
      <dsp:spPr>
        <a:xfrm rot="5400000">
          <a:off x="3471311" y="-752531"/>
          <a:ext cx="1113177" cy="5658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независимость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справедливость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честность</a:t>
          </a:r>
        </a:p>
      </dsp:txBody>
      <dsp:txXfrm rot="-5400000">
        <a:off x="1198807" y="1574314"/>
        <a:ext cx="5603845" cy="1004495"/>
      </dsp:txXfrm>
    </dsp:sp>
    <dsp:sp modelId="{CFDE054D-1559-4C55-B122-AF2C5FBD385E}">
      <dsp:nvSpPr>
        <dsp:cNvPr id="0" name=""/>
        <dsp:cNvSpPr/>
      </dsp:nvSpPr>
      <dsp:spPr>
        <a:xfrm rot="5400000">
          <a:off x="-256887" y="3296407"/>
          <a:ext cx="1712580" cy="119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3</a:t>
          </a:r>
        </a:p>
      </dsp:txBody>
      <dsp:txXfrm rot="-5400000">
        <a:off x="0" y="3638923"/>
        <a:ext cx="1198806" cy="513774"/>
      </dsp:txXfrm>
    </dsp:sp>
    <dsp:sp modelId="{9D76A373-597A-4E25-B456-B0D6B7F38FFB}">
      <dsp:nvSpPr>
        <dsp:cNvPr id="0" name=""/>
        <dsp:cNvSpPr/>
      </dsp:nvSpPr>
      <dsp:spPr>
        <a:xfrm rot="5400000">
          <a:off x="3471311" y="767015"/>
          <a:ext cx="1113177" cy="56581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взаимоуважение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профессионализм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конфиденциальность</a:t>
          </a:r>
        </a:p>
      </dsp:txBody>
      <dsp:txXfrm rot="-5400000">
        <a:off x="1198807" y="3093861"/>
        <a:ext cx="5603845" cy="1004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55A38-A071-402F-BF77-E311026B414E}">
      <dsp:nvSpPr>
        <dsp:cNvPr id="0" name=""/>
        <dsp:cNvSpPr/>
      </dsp:nvSpPr>
      <dsp:spPr>
        <a:xfrm rot="16200000">
          <a:off x="841530" y="-841530"/>
          <a:ext cx="2628291" cy="4311352"/>
        </a:xfrm>
        <a:prstGeom prst="round1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поведения, которое могло бы вызвать сомнение в добросовестном исполнении работником своих должностных обязанностей, а также избегать конфликтных ситуаций, способных нанести ущерб их репутации или авторитету спорткомплекса «Сокол»;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 пренебрежительных отзывов о деятельности спортивного комплекса «Сокол»;</a:t>
          </a:r>
        </a:p>
      </dsp:txBody>
      <dsp:txXfrm rot="5400000">
        <a:off x="0" y="0"/>
        <a:ext cx="4311352" cy="1971219"/>
      </dsp:txXfrm>
    </dsp:sp>
    <dsp:sp modelId="{F7E46BA7-463B-4798-9D8B-BB7F8D661A5A}">
      <dsp:nvSpPr>
        <dsp:cNvPr id="0" name=""/>
        <dsp:cNvSpPr/>
      </dsp:nvSpPr>
      <dsp:spPr>
        <a:xfrm>
          <a:off x="4311352" y="0"/>
          <a:ext cx="4311352" cy="2628291"/>
        </a:xfrm>
        <a:prstGeom prst="round1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любого вида высказываний и действий дискриминационного характера по признакам пола, возраста, расы, национальности, языка, гражданства, социального, имущественного или семейного положения, политических или религиозных предпочтений;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высказываний, которые могут быть 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истолкованы как оскорбления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 в адрес определенных социальных, 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национальных групп;</a:t>
          </a:r>
          <a:endParaRPr lang="ru-RU" sz="1400" kern="1200" dirty="0"/>
        </a:p>
      </dsp:txBody>
      <dsp:txXfrm>
        <a:off x="4311352" y="0"/>
        <a:ext cx="4311352" cy="1971219"/>
      </dsp:txXfrm>
    </dsp:sp>
    <dsp:sp modelId="{45C6BEA7-FFFC-4D6E-AB67-F2CE49252680}">
      <dsp:nvSpPr>
        <dsp:cNvPr id="0" name=""/>
        <dsp:cNvSpPr/>
      </dsp:nvSpPr>
      <dsp:spPr>
        <a:xfrm rot="10800000">
          <a:off x="0" y="2592284"/>
          <a:ext cx="4311352" cy="2628291"/>
        </a:xfrm>
        <a:prstGeom prst="round1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резких и циничных выражений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 оскорбительного характера,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связанных с физическими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недостатками человека;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rgbClr val="FF0000"/>
              </a:solidFill>
              <a:effectLst/>
              <a:latin typeface="PT Sans" panose="020B0503020203020204" pitchFamily="34" charset="-52"/>
            </a:rPr>
            <a:t>- грубости, злой иронии, пренебрежительного тона, заносчивости, предвзятых замечаний, предъявления неправомерных, незаслуженных обвинений;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rgbClr val="FF0000"/>
            </a:solidFill>
            <a:effectLst/>
            <a:latin typeface="PT Sans" panose="020B0503020203020204" pitchFamily="34" charset="-52"/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/>
        </a:p>
      </dsp:txBody>
      <dsp:txXfrm rot="10800000">
        <a:off x="0" y="3249357"/>
        <a:ext cx="4311352" cy="1971219"/>
      </dsp:txXfrm>
    </dsp:sp>
    <dsp:sp modelId="{17781F3B-E845-4A81-8D7D-6211E4C376B7}">
      <dsp:nvSpPr>
        <dsp:cNvPr id="0" name=""/>
        <dsp:cNvSpPr/>
      </dsp:nvSpPr>
      <dsp:spPr>
        <a:xfrm rot="5400000">
          <a:off x="5152882" y="1786762"/>
          <a:ext cx="2628291" cy="4311352"/>
        </a:xfrm>
        <a:prstGeom prst="round1Rect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преувеличения своей значимости 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и профессиональных возможностей;</a:t>
          </a: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chemeClr val="tx1"/>
            </a:solidFill>
            <a:effectLst/>
            <a:latin typeface="PT Sans" panose="020B0503020203020204" pitchFamily="34" charset="-52"/>
          </a:endParaRPr>
        </a:p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endParaRPr lang="ru-RU" sz="1400" b="0" i="0" kern="1200" dirty="0">
            <a:solidFill>
              <a:schemeClr val="tx1"/>
            </a:solidFill>
            <a:effectLst/>
            <a:latin typeface="PT Sans" panose="020B0503020203020204" pitchFamily="34" charset="-52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b="0" i="0" kern="1200" dirty="0">
              <a:solidFill>
                <a:schemeClr val="tx1"/>
              </a:solidFill>
              <a:effectLst/>
              <a:latin typeface="PT Sans" panose="020B0503020203020204" pitchFamily="34" charset="-52"/>
            </a:rPr>
            <a:t>- угроз, оскорбительных выражений или реплик, действий, препятствующих нормальному общению или провоцирующих противоправное поведение.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ru-RU" sz="1400" kern="1200" dirty="0">
            <a:solidFill>
              <a:schemeClr val="tx1"/>
            </a:solidFill>
          </a:endParaRPr>
        </a:p>
      </dsp:txBody>
      <dsp:txXfrm rot="-5400000">
        <a:off x="4311352" y="3285364"/>
        <a:ext cx="4311352" cy="1971219"/>
      </dsp:txXfrm>
    </dsp:sp>
    <dsp:sp modelId="{3DE6E129-CC3A-41C3-8835-D37F35290C02}">
      <dsp:nvSpPr>
        <dsp:cNvPr id="0" name=""/>
        <dsp:cNvSpPr/>
      </dsp:nvSpPr>
      <dsp:spPr>
        <a:xfrm>
          <a:off x="2880315" y="1800202"/>
          <a:ext cx="2862073" cy="1656178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0" kern="1200" dirty="0">
              <a:solidFill>
                <a:srgbClr val="000000"/>
              </a:solidFill>
              <a:effectLst/>
              <a:latin typeface="PT Sans" panose="020B0503020203020204" pitchFamily="34" charset="-52"/>
            </a:rPr>
            <a:t>В ПРОЦЕССЕ СВОЕЙ ПРОФЕССИОНАЛЬНОЙ ДЕЯТЕЛЬНОСТИ </a:t>
          </a:r>
          <a:r>
            <a:rPr lang="ru-RU" sz="1600" b="1" i="1" kern="1200" dirty="0">
              <a:solidFill>
                <a:srgbClr val="000000"/>
              </a:solidFill>
              <a:effectLst/>
              <a:latin typeface="PT Sans" panose="020B0503020203020204" pitchFamily="34" charset="-52"/>
            </a:rPr>
            <a:t>РАБОТНИКИ ОБЯЗАНЫ ВОЗДЕРЖИВАТЬСЯ ОТ:</a:t>
          </a:r>
          <a:endParaRPr lang="ru-RU" sz="1600" i="1" kern="1200" dirty="0"/>
        </a:p>
      </dsp:txBody>
      <dsp:txXfrm>
        <a:off x="2961163" y="1881050"/>
        <a:ext cx="2700377" cy="1494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>
            <a:extLst>
              <a:ext uri="{FF2B5EF4-FFF2-40B4-BE49-F238E27FC236}">
                <a16:creationId xmlns:a16="http://schemas.microsoft.com/office/drawing/2014/main" id="{5460266D-205D-4FEB-9D9B-1549CD2E8B5E}"/>
              </a:ext>
            </a:extLst>
          </p:cNvPr>
          <p:cNvSpPr>
            <a:spLocks/>
          </p:cNvSpPr>
          <p:nvPr/>
        </p:nvSpPr>
        <p:spPr bwMode="auto">
          <a:xfrm>
            <a:off x="364056" y="-36326"/>
            <a:ext cx="5936977" cy="6858000"/>
          </a:xfrm>
          <a:custGeom>
            <a:avLst/>
            <a:gdLst>
              <a:gd name="T0" fmla="*/ 0 w 3636"/>
              <a:gd name="T1" fmla="*/ 4320 h 4320"/>
              <a:gd name="T2" fmla="*/ 1997 w 3636"/>
              <a:gd name="T3" fmla="*/ 4320 h 4320"/>
              <a:gd name="T4" fmla="*/ 3636 w 3636"/>
              <a:gd name="T5" fmla="*/ 930 h 4320"/>
              <a:gd name="T6" fmla="*/ 3535 w 3636"/>
              <a:gd name="T7" fmla="*/ 0 h 4320"/>
              <a:gd name="T8" fmla="*/ 0 w 3636"/>
              <a:gd name="T9" fmla="*/ 0 h 4320"/>
              <a:gd name="T10" fmla="*/ 0 w 3636"/>
              <a:gd name="T11" fmla="*/ 432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36" h="4320">
                <a:moveTo>
                  <a:pt x="0" y="4320"/>
                </a:moveTo>
                <a:cubicBezTo>
                  <a:pt x="1997" y="4320"/>
                  <a:pt x="1997" y="4320"/>
                  <a:pt x="1997" y="4320"/>
                </a:cubicBezTo>
                <a:cubicBezTo>
                  <a:pt x="2995" y="3527"/>
                  <a:pt x="3636" y="2303"/>
                  <a:pt x="3636" y="930"/>
                </a:cubicBezTo>
                <a:cubicBezTo>
                  <a:pt x="3636" y="610"/>
                  <a:pt x="3601" y="299"/>
                  <a:pt x="3535" y="0"/>
                </a:cubicBezTo>
                <a:cubicBezTo>
                  <a:pt x="0" y="0"/>
                  <a:pt x="0" y="0"/>
                  <a:pt x="0" y="0"/>
                </a:cubicBezTo>
                <a:lnTo>
                  <a:pt x="0" y="4320"/>
                </a:lnTo>
                <a:close/>
              </a:path>
            </a:pathLst>
          </a:custGeom>
          <a:solidFill>
            <a:srgbClr val="FCE06E">
              <a:alpha val="14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8" y="0"/>
            <a:ext cx="59436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2054374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КОДЕКС</a:t>
            </a:r>
          </a:p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ПРОФЕССИОНАЛЬНОЙ ЭТИКИ РАБОТНИКОВ </a:t>
            </a:r>
          </a:p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МБУ СПОРТИВНЫЙ КОМПЛЕКС «СОКОЛ»</a:t>
            </a:r>
          </a:p>
          <a:p>
            <a:pPr algn="ctr"/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15815" y="5505656"/>
            <a:ext cx="60486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/>
              <a:t>Утвержден  приказом </a:t>
            </a:r>
          </a:p>
          <a:p>
            <a:pPr algn="r"/>
            <a:r>
              <a:rPr lang="ru-RU" sz="1400" b="1" dirty="0"/>
              <a:t>директора МБУ СК «Сокол»</a:t>
            </a:r>
          </a:p>
          <a:p>
            <a:pPr algn="r"/>
            <a:r>
              <a:rPr lang="ru-RU" sz="1400" b="1" dirty="0"/>
              <a:t> от 31.08.2021 г. № 143 </a:t>
            </a:r>
          </a:p>
          <a:p>
            <a:pPr algn="r"/>
            <a:r>
              <a:rPr lang="ru-RU" sz="1400" b="1" dirty="0"/>
              <a:t>Протокол № 9 от 30.08.2021 г. 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эмблема департамента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16632"/>
            <a:ext cx="504056" cy="64213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DB1D84F7-BEFD-4828-8064-DF1E1F8C5261}"/>
              </a:ext>
            </a:extLst>
          </p:cNvPr>
          <p:cNvSpPr txBox="1">
            <a:spLocks/>
          </p:cNvSpPr>
          <p:nvPr/>
        </p:nvSpPr>
        <p:spPr>
          <a:xfrm>
            <a:off x="820556" y="482177"/>
            <a:ext cx="8143932" cy="642942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ru-RU" sz="1600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Департамент</a:t>
            </a:r>
            <a:r>
              <a:rPr kumimoji="0" lang="ru-RU" sz="1600" i="0" u="none" strike="noStrike" kern="1200" cap="none" spc="0" normalizeH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 физической культуре и спорту администрации города Липецка</a:t>
            </a:r>
            <a:r>
              <a:rPr kumimoji="0" lang="ru-RU" sz="1600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МУНИЦИПАЛЬНОЕ БЮДЖЕТНОЕ УЧРЕЖДЕНИЕ</a:t>
            </a:r>
            <a:r>
              <a:rPr kumimoji="0" lang="ru-RU" sz="1400" b="1" i="0" u="none" strike="noStrike" kern="1200" cap="none" spc="0" normalizeH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СПОРТИВНЫЙ КОМПЛЕКС «СОКОЛ»</a:t>
            </a:r>
            <a:endParaRPr kumimoji="0" lang="ru-RU" sz="1400" b="1" i="0" u="none" strike="noStrike" kern="1200" cap="none" spc="0" normalizeH="0" baseline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AFC315E-B9B5-4CFF-9EBC-E1D2507E44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546651" cy="5832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81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A499B-F45D-4B06-86E4-A9B8132A5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365104"/>
            <a:ext cx="2705552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16AF62D2-2497-4432-85A4-FBEFA30A8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97" y="1412776"/>
            <a:ext cx="8219256" cy="4608512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PT Sans" panose="020B0503020203020204" pitchFamily="34" charset="-52"/>
              </a:rPr>
              <a:t>Целями кодекса МБУ СК «Сокол» являются:</a:t>
            </a:r>
          </a:p>
          <a:p>
            <a:pPr marL="0" indent="0" algn="l">
              <a:buNone/>
            </a:pPr>
            <a:endParaRPr lang="ru-RU" b="0" i="0" dirty="0">
              <a:solidFill>
                <a:srgbClr val="000000"/>
              </a:solidFill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содействие укреплению репутации и авторитета работника спортивного комплекса «Сокол»;</a:t>
            </a:r>
          </a:p>
          <a:p>
            <a:pPr marL="0" indent="0" algn="l">
              <a:buNone/>
            </a:pPr>
            <a:endParaRPr lang="ru-RU" b="0" i="0" dirty="0"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обеспечение выработки и принятия единых норм поведения работника спорткомплекса, соответствующих принципам общечеловеческой и профессиональной морали для выполнения им своей профессиональной деятельности;</a:t>
            </a:r>
          </a:p>
          <a:p>
            <a:pPr marL="0" indent="0" algn="l">
              <a:buNone/>
            </a:pPr>
            <a:endParaRPr lang="ru-RU" b="0" i="0" dirty="0"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создание корпоративной культуры и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установление в учреждении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благоприятного психологического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климата.</a:t>
            </a:r>
          </a:p>
          <a:p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C276CC2-C6DE-490C-8E5D-D5B9FE19D293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C9C3F819-383E-4723-898E-D5761DD30DE9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" descr="эмблема департамента">
              <a:extLst>
                <a:ext uri="{FF2B5EF4-FFF2-40B4-BE49-F238E27FC236}">
                  <a16:creationId xmlns:a16="http://schemas.microsoft.com/office/drawing/2014/main" id="{0041184B-51E7-449C-8B6E-537FE5365B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C7370555-DC14-4990-974D-97A36BE8F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6380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8F552E-3F4B-40B6-A118-3D986B1B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564" y="1275980"/>
            <a:ext cx="8229600" cy="822822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PT Sans" panose="020B0503020203020204" pitchFamily="34" charset="-52"/>
              </a:rPr>
              <a:t>В процессе своей профессиональной деятельности работник должен соблюдать следующие этические принципы:</a:t>
            </a:r>
            <a:endParaRPr lang="ru-RU" b="0" i="0" dirty="0">
              <a:solidFill>
                <a:srgbClr val="767676"/>
              </a:solidFill>
              <a:effectLst/>
              <a:latin typeface="PT Sans" panose="020B0503020203020204" pitchFamily="34" charset="-52"/>
            </a:endParaRPr>
          </a:p>
          <a:p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E220D06-F6B2-4FD3-B8B0-14328EBE16AC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3261D444-6202-45A8-86E8-49432D69B325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" descr="эмблема департамента">
              <a:extLst>
                <a:ext uri="{FF2B5EF4-FFF2-40B4-BE49-F238E27FC236}">
                  <a16:creationId xmlns:a16="http://schemas.microsoft.com/office/drawing/2014/main" id="{1BDC55CF-DAA7-46BA-86FF-7CEB434131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C866C92-98D5-464C-A7A5-C4BF0321A4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A564FEAF-5750-4CC7-A87F-545C4D366C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681126"/>
              </p:ext>
            </p:extLst>
          </p:nvPr>
        </p:nvGraphicFramePr>
        <p:xfrm>
          <a:off x="1243399" y="1988841"/>
          <a:ext cx="6856993" cy="4752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418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5132B74-A103-4E4C-9652-A3927732824E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C809715C-F995-4F41-AE6B-FB4A6C07CCA2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" descr="эмблема департамента">
              <a:extLst>
                <a:ext uri="{FF2B5EF4-FFF2-40B4-BE49-F238E27FC236}">
                  <a16:creationId xmlns:a16="http://schemas.microsoft.com/office/drawing/2014/main" id="{A980FC32-6B9B-494C-A991-5568C3D2B2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57051951-D389-4BBF-B11A-C20B06CD96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5475B634-8721-4AB0-B47C-556FE2C604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895252"/>
              </p:ext>
            </p:extLst>
          </p:nvPr>
        </p:nvGraphicFramePr>
        <p:xfrm>
          <a:off x="323528" y="1340768"/>
          <a:ext cx="862270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6258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C98903-39C4-4E8D-AC55-D7A3ABACD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0" i="0" dirty="0">
                <a:effectLst/>
                <a:latin typeface="PT Sans" panose="020B0503020203020204" pitchFamily="34" charset="-52"/>
              </a:rPr>
              <a:t>Работникам спортивного комплекса «Сокол» </a:t>
            </a:r>
            <a:r>
              <a:rPr lang="ru-RU" b="0" i="1" dirty="0">
                <a:effectLst/>
                <a:latin typeface="PT Sans" panose="020B0503020203020204" pitchFamily="34" charset="-52"/>
              </a:rPr>
              <a:t>необходимо принимать меры по обеспечению безопасности и конфиденциальности информации</a:t>
            </a:r>
            <a:r>
              <a:rPr lang="ru-RU" b="0" i="0" dirty="0">
                <a:effectLst/>
                <a:latin typeface="PT Sans" panose="020B0503020203020204" pitchFamily="34" charset="-52"/>
              </a:rPr>
              <a:t>, за несанкционированное разглашение которой они несут ответственность или которая стала им известна в связи с исполнением своих должностных обязанностей.</a:t>
            </a:r>
          </a:p>
          <a:p>
            <a:pPr marL="0" indent="0">
              <a:buNone/>
            </a:pPr>
            <a:endParaRPr lang="ru-RU" b="0" i="0" dirty="0">
              <a:effectLst/>
              <a:latin typeface="PT Sans" panose="020B0503020203020204" pitchFamily="34" charset="-52"/>
            </a:endParaRPr>
          </a:p>
          <a:p>
            <a:r>
              <a:rPr lang="ru-RU" b="0" i="0" dirty="0">
                <a:effectLst/>
                <a:latin typeface="PT Sans" panose="020B0503020203020204" pitchFamily="34" charset="-52"/>
              </a:rPr>
              <a:t>При разрешении конфликтной ситуации, возникшей между работниками и получателями услуг, приоритетным является учет интересов учреждения в целом;</a:t>
            </a:r>
          </a:p>
          <a:p>
            <a:pPr marL="0" indent="0">
              <a:buNone/>
            </a:pPr>
            <a:endParaRPr lang="ru-RU" b="0" i="0" dirty="0">
              <a:effectLst/>
              <a:latin typeface="PT Sans" panose="020B0503020203020204" pitchFamily="34" charset="-52"/>
            </a:endParaRPr>
          </a:p>
          <a:p>
            <a:r>
              <a:rPr lang="ru-RU" b="0" i="0" dirty="0">
                <a:effectLst/>
                <a:latin typeface="PT Sans" panose="020B0503020203020204" pitchFamily="34" charset="-52"/>
              </a:rPr>
              <a:t>Если работник не уверен в том, как действовать в сложной этической ситуации, он имеет право обратиться в Комиссию учреждения по профессиональной этике за разъяснением, в котором ему не может быть отказано.</a:t>
            </a:r>
          </a:p>
          <a:p>
            <a:endParaRPr lang="ru-RU" b="0" i="0" dirty="0">
              <a:solidFill>
                <a:srgbClr val="767676"/>
              </a:solidFill>
              <a:effectLst/>
              <a:latin typeface="PT Sans" panose="020B0503020203020204" pitchFamily="34" charset="-52"/>
            </a:endParaRPr>
          </a:p>
          <a:p>
            <a:endParaRPr lang="ru-RU" b="0" i="0" dirty="0">
              <a:solidFill>
                <a:srgbClr val="767676"/>
              </a:solidFill>
              <a:effectLst/>
              <a:latin typeface="PT Sans" panose="020B0503020203020204" pitchFamily="34" charset="-52"/>
            </a:endParaRPr>
          </a:p>
          <a:p>
            <a:endParaRPr lang="ru-RU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62CCAC9-8DA1-4171-8AF7-7D0F7D34D3E4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7" name="Подзаголовок 2">
              <a:extLst>
                <a:ext uri="{FF2B5EF4-FFF2-40B4-BE49-F238E27FC236}">
                  <a16:creationId xmlns:a16="http://schemas.microsoft.com/office/drawing/2014/main" id="{0A0B2B34-D7CE-47F7-A1BA-FD45994D1A9F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8" name="Picture 4" descr="эмблема департамента">
              <a:extLst>
                <a:ext uri="{FF2B5EF4-FFF2-40B4-BE49-F238E27FC236}">
                  <a16:creationId xmlns:a16="http://schemas.microsoft.com/office/drawing/2014/main" id="{5B7741A3-727A-40A6-98FF-7A494BD786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37EABAD5-BA7A-4BC7-B6BA-8837047169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3506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F7DB3C-193B-4025-AFE5-02175759F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PT Sans" panose="020B0503020203020204" pitchFamily="34" charset="-52"/>
              </a:rPr>
              <a:t>Обязательства работников перед коллегами</a:t>
            </a:r>
            <a:endParaRPr lang="ru-RU" b="0" i="0" dirty="0">
              <a:solidFill>
                <a:srgbClr val="000000"/>
              </a:solidFill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767676"/>
                </a:solidFill>
                <a:latin typeface="PT Sans" panose="020B0503020203020204" pitchFamily="34" charset="-52"/>
              </a:rPr>
              <a:t>П</a:t>
            </a: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оддерживают атмосферу коллегиальности, уважая их профессиональные мнения и убеждения;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готовы предложить совет и помощь коллегам, находящимся в самом начале своего профессионального пути</a:t>
            </a:r>
          </a:p>
          <a:p>
            <a:pPr marL="0" indent="0" algn="l">
              <a:buNone/>
            </a:pPr>
            <a:endParaRPr lang="ru-RU" b="0" i="0" dirty="0">
              <a:solidFill>
                <a:srgbClr val="767676"/>
              </a:solidFill>
              <a:effectLst/>
              <a:latin typeface="PT Sans" panose="020B0503020203020204" pitchFamily="34" charset="-52"/>
            </a:endParaRPr>
          </a:p>
          <a:p>
            <a:pPr marL="0" indent="0" algn="l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PT Sans" panose="020B0503020203020204" pitchFamily="34" charset="-52"/>
              </a:rPr>
              <a:t>В процессе взаимодействия с коллегами работники обязаны воздерживаться от:</a:t>
            </a:r>
            <a:endParaRPr lang="ru-RU" b="0" i="0" dirty="0">
              <a:solidFill>
                <a:srgbClr val="000000"/>
              </a:solidFill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пренебрежительных отзывов о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 работе других работников или 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проведения необоснованного 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сравнения их работы со своей;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предвзятого и необъективного 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отношения к коллегам;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обсуждения их недостатков и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rgbClr val="767676"/>
                </a:solidFill>
                <a:effectLst/>
                <a:latin typeface="PT Sans" panose="020B0503020203020204" pitchFamily="34" charset="-52"/>
              </a:rPr>
              <a:t> личной жизни.</a:t>
            </a:r>
          </a:p>
          <a:p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895E3CF-26FF-4E4D-8124-E56DDE5493C3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59B4264B-1D77-4BB6-8C8B-31B817D3EDEC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" descr="эмблема департамента">
              <a:extLst>
                <a:ext uri="{FF2B5EF4-FFF2-40B4-BE49-F238E27FC236}">
                  <a16:creationId xmlns:a16="http://schemas.microsoft.com/office/drawing/2014/main" id="{5BB43970-4368-4D78-8B63-70CC051DCE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EFCC4BFC-E446-4624-9772-C458AA862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074" name="Picture 2">
            <a:extLst>
              <a:ext uri="{FF2B5EF4-FFF2-40B4-BE49-F238E27FC236}">
                <a16:creationId xmlns:a16="http://schemas.microsoft.com/office/drawing/2014/main" id="{3E9F826C-51BD-4223-B9B5-374F7DF00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3707904" cy="208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81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81AB8B-9AF3-4A0E-B708-0B454497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4830"/>
            <a:ext cx="8229600" cy="5186314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ru-RU" b="1" i="0" dirty="0">
                <a:solidFill>
                  <a:srgbClr val="000000"/>
                </a:solidFill>
                <a:effectLst/>
                <a:latin typeface="PT Sans" panose="020B0503020203020204" pitchFamily="34" charset="-52"/>
              </a:rPr>
              <a:t>Ответственность за нарушение Кодекса</a:t>
            </a:r>
          </a:p>
          <a:p>
            <a:pPr marL="0" indent="0" algn="l">
              <a:buNone/>
            </a:pPr>
            <a:endParaRPr lang="ru-RU" b="0" i="0" dirty="0">
              <a:solidFill>
                <a:srgbClr val="000000"/>
              </a:solidFill>
              <a:effectLst/>
              <a:latin typeface="PT Sans" panose="020B0503020203020204" pitchFamily="34" charset="-5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Нарушение работником настоящего Кодекса рассматривается на </a:t>
            </a:r>
            <a:r>
              <a:rPr lang="ru-RU" dirty="0">
                <a:latin typeface="PT Sans" panose="020B0503020203020204" pitchFamily="34" charset="-52"/>
              </a:rPr>
              <a:t>общем собрании работников учреждения</a:t>
            </a:r>
            <a:r>
              <a:rPr lang="ru-RU" b="0" i="0" dirty="0">
                <a:effectLst/>
                <a:latin typeface="PT Sans" panose="020B0503020203020204" pitchFamily="34" charset="-52"/>
              </a:rPr>
              <a:t> по профессиональной этики работников.</a:t>
            </a:r>
          </a:p>
          <a:p>
            <a:pPr marL="0" indent="0" algn="l">
              <a:buNone/>
            </a:pPr>
            <a:endParaRPr lang="ru-RU" sz="2000" b="0" i="0" dirty="0">
              <a:effectLst/>
              <a:latin typeface="PT Sans" panose="020B0503020203020204" pitchFamily="34" charset="-52"/>
            </a:endParaRPr>
          </a:p>
          <a:p>
            <a:pPr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Соблюдение работником положений Кодекса может учитываться при применении дисциплинарных взысканий в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случае совершения работником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аморального проступка,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несовместимого  с продолжением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данной работы, а также при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поощрении работников,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добросовестно исполняющих </a:t>
            </a:r>
          </a:p>
          <a:p>
            <a:pPr marL="0" indent="0" algn="l">
              <a:buNone/>
            </a:pPr>
            <a:r>
              <a:rPr lang="ru-RU" b="0" i="0" dirty="0">
                <a:effectLst/>
                <a:latin typeface="PT Sans" panose="020B0503020203020204" pitchFamily="34" charset="-52"/>
              </a:rPr>
              <a:t>свои трудовые обязанности.</a:t>
            </a:r>
          </a:p>
          <a:p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B699976-45F5-4DF7-BDBE-3FC52E22A895}"/>
              </a:ext>
            </a:extLst>
          </p:cNvPr>
          <p:cNvGrpSpPr/>
          <p:nvPr/>
        </p:nvGrpSpPr>
        <p:grpSpPr>
          <a:xfrm>
            <a:off x="395536" y="116632"/>
            <a:ext cx="8568952" cy="1159348"/>
            <a:chOff x="395536" y="116632"/>
            <a:chExt cx="8568952" cy="1159348"/>
          </a:xfrm>
        </p:grpSpPr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8D9472F9-FF2D-4E13-8BB1-F65518073851}"/>
                </a:ext>
              </a:extLst>
            </p:cNvPr>
            <p:cNvSpPr txBox="1">
              <a:spLocks/>
            </p:cNvSpPr>
            <p:nvPr/>
          </p:nvSpPr>
          <p:spPr>
            <a:xfrm>
              <a:off x="820556" y="410366"/>
              <a:ext cx="8143932" cy="642942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 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Департамент</a:t>
              </a:r>
              <a:r>
                <a:rPr kumimoji="0" lang="ru-RU" sz="1600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по физической культуре и спорту администрации города Липецка</a:t>
              </a:r>
              <a:r>
                <a:rPr kumimoji="0" lang="ru-RU" sz="1600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6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МУНИЦИПАЛЬНОЕ БЮДЖЕТНОЕ УЧРЕЖДЕНИЕ</a:t>
              </a:r>
              <a:r>
                <a:rPr kumimoji="0" lang="ru-RU" sz="1400" b="1" i="0" u="none" strike="noStrike" kern="1200" cap="none" spc="0" normalizeH="0" noProof="0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СПОРТИВНЫЙ КОМПЛЕКС «СОКОЛ»</a:t>
              </a:r>
              <a:endParaRPr kumimoji="0" lang="ru-RU" sz="1400" b="1" i="0" u="none" strike="noStrike" kern="1200" cap="none" spc="0" normalizeH="0" baseline="0" noProof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accent2"/>
                </a:buClr>
                <a:buSzPct val="60000"/>
                <a:buFont typeface="Wingdings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4" descr="эмблема департамента">
              <a:extLst>
                <a:ext uri="{FF2B5EF4-FFF2-40B4-BE49-F238E27FC236}">
                  <a16:creationId xmlns:a16="http://schemas.microsoft.com/office/drawing/2014/main" id="{3BA1E29F-BE9B-4F87-8D2A-F3B4ABDC8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536" y="116632"/>
              <a:ext cx="504056" cy="642134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F1817177-A9FF-4635-A5BE-B2281EA7B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692696"/>
              <a:ext cx="546651" cy="583284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" name="Picture 2">
            <a:extLst>
              <a:ext uri="{FF2B5EF4-FFF2-40B4-BE49-F238E27FC236}">
                <a16:creationId xmlns:a16="http://schemas.microsoft.com/office/drawing/2014/main" id="{E47308F0-98A2-4602-B10D-A72ABB9E3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89040"/>
            <a:ext cx="3168352" cy="288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07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617</Words>
  <Application>Microsoft Office PowerPoint</Application>
  <PresentationFormat>Экран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PT Sans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97</cp:revision>
  <dcterms:created xsi:type="dcterms:W3CDTF">2017-04-11T12:03:19Z</dcterms:created>
  <dcterms:modified xsi:type="dcterms:W3CDTF">2021-11-30T06:22:57Z</dcterms:modified>
</cp:coreProperties>
</file>